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-102" y="-7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DEA4-9B98-4557-A6B8-ABF3BEF26C52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813E-D3D3-436F-A978-70167AFA1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895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DEA4-9B98-4557-A6B8-ABF3BEF26C52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813E-D3D3-436F-A978-70167AFA1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315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DEA4-9B98-4557-A6B8-ABF3BEF26C52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813E-D3D3-436F-A978-70167AFA1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253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DEA4-9B98-4557-A6B8-ABF3BEF26C52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813E-D3D3-436F-A978-70167AFA1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209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DEA4-9B98-4557-A6B8-ABF3BEF26C52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813E-D3D3-436F-A978-70167AFA1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051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DEA4-9B98-4557-A6B8-ABF3BEF26C52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813E-D3D3-436F-A978-70167AFA1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38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DEA4-9B98-4557-A6B8-ABF3BEF26C52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813E-D3D3-436F-A978-70167AFA1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DEA4-9B98-4557-A6B8-ABF3BEF26C52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813E-D3D3-436F-A978-70167AFA1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475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DEA4-9B98-4557-A6B8-ABF3BEF26C52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813E-D3D3-436F-A978-70167AFA1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829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DEA4-9B98-4557-A6B8-ABF3BEF26C52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813E-D3D3-436F-A978-70167AFA1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96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DEA4-9B98-4557-A6B8-ABF3BEF26C52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813E-D3D3-436F-A978-70167AFA1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149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7DEA4-9B98-4557-A6B8-ABF3BEF26C52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8813E-D3D3-436F-A978-70167AFA1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49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 Глутатион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9008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 Глутатион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2198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 Глутатион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7064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 Глутатион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6692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 Глутатион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7746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 Глутатион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9649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 Глутатион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63628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 2</dc:creator>
  <cp:lastModifiedBy>Екатерина</cp:lastModifiedBy>
  <cp:revision>2</cp:revision>
  <dcterms:created xsi:type="dcterms:W3CDTF">2021-06-17T07:10:52Z</dcterms:created>
  <dcterms:modified xsi:type="dcterms:W3CDTF">2021-06-18T02:28:29Z</dcterms:modified>
</cp:coreProperties>
</file>